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52E71-08F4-4910-BCFC-5FBCE0BA3F45}" v="48" dt="2022-02-23T04:04:22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6052" autoAdjust="0"/>
  </p:normalViewPr>
  <p:slideViewPr>
    <p:cSldViewPr snapToGrid="0" snapToObjects="1">
      <p:cViewPr>
        <p:scale>
          <a:sx n="95" d="100"/>
          <a:sy n="95" d="100"/>
        </p:scale>
        <p:origin x="296" y="-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AFA52E71-08F4-4910-BCFC-5FBCE0BA3F45}"/>
    <pc:docChg chg="undo redo custSel modSld">
      <pc:chgData name="Chelsea Dunning" userId="fb8963be72224eac" providerId="LiveId" clId="{AFA52E71-08F4-4910-BCFC-5FBCE0BA3F45}" dt="2022-02-25T03:29:39.536" v="2319" actId="1036"/>
      <pc:docMkLst>
        <pc:docMk/>
      </pc:docMkLst>
      <pc:sldChg chg="modSp mod">
        <pc:chgData name="Chelsea Dunning" userId="fb8963be72224eac" providerId="LiveId" clId="{AFA52E71-08F4-4910-BCFC-5FBCE0BA3F45}" dt="2022-02-23T04:06:11.567" v="1899" actId="20577"/>
        <pc:sldMkLst>
          <pc:docMk/>
          <pc:sldMk cId="729799869" sldId="256"/>
        </pc:sldMkLst>
        <pc:spChg chg="mod">
          <ac:chgData name="Chelsea Dunning" userId="fb8963be72224eac" providerId="LiveId" clId="{AFA52E71-08F4-4910-BCFC-5FBCE0BA3F45}" dt="2022-02-22T18:17:04.035" v="4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AFA52E71-08F4-4910-BCFC-5FBCE0BA3F45}" dt="2022-02-23T04:06:11.567" v="1899" actId="20577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AFA52E71-08F4-4910-BCFC-5FBCE0BA3F45}" dt="2022-02-22T18:17:09.364" v="9" actId="20577"/>
          <ac:spMkLst>
            <pc:docMk/>
            <pc:sldMk cId="729799869" sldId="256"/>
            <ac:spMk id="4" creationId="{4E9E4BE4-BF47-4748-A731-A7AF26FE088D}"/>
          </ac:spMkLst>
        </pc:spChg>
        <pc:spChg chg="mod">
          <ac:chgData name="Chelsea Dunning" userId="fb8963be72224eac" providerId="LiveId" clId="{AFA52E71-08F4-4910-BCFC-5FBCE0BA3F45}" dt="2022-02-22T18:44:20.368" v="1564" actId="1076"/>
          <ac:spMkLst>
            <pc:docMk/>
            <pc:sldMk cId="729799869" sldId="256"/>
            <ac:spMk id="5" creationId="{00000000-0000-0000-0000-000000000000}"/>
          </ac:spMkLst>
        </pc:spChg>
      </pc:sldChg>
      <pc:sldChg chg="addSp delSp modSp mod">
        <pc:chgData name="Chelsea Dunning" userId="fb8963be72224eac" providerId="LiveId" clId="{AFA52E71-08F4-4910-BCFC-5FBCE0BA3F45}" dt="2022-02-25T03:29:39.536" v="2319" actId="1036"/>
        <pc:sldMkLst>
          <pc:docMk/>
          <pc:sldMk cId="2378321155" sldId="261"/>
        </pc:sldMkLst>
        <pc:spChg chg="mod">
          <ac:chgData name="Chelsea Dunning" userId="fb8963be72224eac" providerId="LiveId" clId="{AFA52E71-08F4-4910-BCFC-5FBCE0BA3F45}" dt="2022-02-22T18:17:18.357" v="15" actId="20577"/>
          <ac:spMkLst>
            <pc:docMk/>
            <pc:sldMk cId="2378321155" sldId="261"/>
            <ac:spMk id="4" creationId="{4E9E4BE4-BF47-4748-A731-A7AF26FE088D}"/>
          </ac:spMkLst>
        </pc:spChg>
        <pc:spChg chg="mod">
          <ac:chgData name="Chelsea Dunning" userId="fb8963be72224eac" providerId="LiveId" clId="{AFA52E71-08F4-4910-BCFC-5FBCE0BA3F45}" dt="2022-02-22T19:00:45.772" v="1830" actId="1076"/>
          <ac:spMkLst>
            <pc:docMk/>
            <pc:sldMk cId="2378321155" sldId="261"/>
            <ac:spMk id="17" creationId="{C303E746-D377-4FC4-B11F-101F61948675}"/>
          </ac:spMkLst>
        </pc:spChg>
        <pc:spChg chg="mod">
          <ac:chgData name="Chelsea Dunning" userId="fb8963be72224eac" providerId="LiveId" clId="{AFA52E71-08F4-4910-BCFC-5FBCE0BA3F45}" dt="2022-02-22T18:58:54.976" v="1800" actId="14100"/>
          <ac:spMkLst>
            <pc:docMk/>
            <pc:sldMk cId="2378321155" sldId="261"/>
            <ac:spMk id="19" creationId="{7F5F0638-7183-441E-B660-EB9E9DC8814E}"/>
          </ac:spMkLst>
        </pc:spChg>
        <pc:spChg chg="mod">
          <ac:chgData name="Chelsea Dunning" userId="fb8963be72224eac" providerId="LiveId" clId="{AFA52E71-08F4-4910-BCFC-5FBCE0BA3F45}" dt="2022-02-25T03:19:22.714" v="2023" actId="1035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AFA52E71-08F4-4910-BCFC-5FBCE0BA3F45}" dt="2022-02-25T03:29:39.536" v="2319" actId="1036"/>
          <ac:spMkLst>
            <pc:docMk/>
            <pc:sldMk cId="2378321155" sldId="261"/>
            <ac:spMk id="22" creationId="{44EF9AC4-13B5-4388-9DCA-D77075A0EEF3}"/>
          </ac:spMkLst>
        </pc:spChg>
        <pc:spChg chg="add mod">
          <ac:chgData name="Chelsea Dunning" userId="fb8963be72224eac" providerId="LiveId" clId="{AFA52E71-08F4-4910-BCFC-5FBCE0BA3F45}" dt="2022-02-22T18:59:12.184" v="1806" actId="14100"/>
          <ac:spMkLst>
            <pc:docMk/>
            <pc:sldMk cId="2378321155" sldId="261"/>
            <ac:spMk id="23" creationId="{4CE05698-AA41-4C11-B8E6-448D9901E518}"/>
          </ac:spMkLst>
        </pc:spChg>
        <pc:spChg chg="mod">
          <ac:chgData name="Chelsea Dunning" userId="fb8963be72224eac" providerId="LiveId" clId="{AFA52E71-08F4-4910-BCFC-5FBCE0BA3F45}" dt="2022-02-22T19:00:21.140" v="1825" actId="1076"/>
          <ac:spMkLst>
            <pc:docMk/>
            <pc:sldMk cId="2378321155" sldId="261"/>
            <ac:spMk id="27" creationId="{F269A3BD-C088-4766-BBF1-B503A1BFEC6C}"/>
          </ac:spMkLst>
        </pc:spChg>
        <pc:spChg chg="mod">
          <ac:chgData name="Chelsea Dunning" userId="fb8963be72224eac" providerId="LiveId" clId="{AFA52E71-08F4-4910-BCFC-5FBCE0BA3F45}" dt="2022-02-22T19:00:29.162" v="1826" actId="14100"/>
          <ac:spMkLst>
            <pc:docMk/>
            <pc:sldMk cId="2378321155" sldId="261"/>
            <ac:spMk id="31" creationId="{96A80DFA-C483-4338-86FE-DAC963975C89}"/>
          </ac:spMkLst>
        </pc:spChg>
        <pc:graphicFrameChg chg="mod modGraphic">
          <ac:chgData name="Chelsea Dunning" userId="fb8963be72224eac" providerId="LiveId" clId="{AFA52E71-08F4-4910-BCFC-5FBCE0BA3F45}" dt="2022-02-25T03:27:51.095" v="2298" actId="1035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mod modGraphic">
          <ac:chgData name="Chelsea Dunning" userId="fb8963be72224eac" providerId="LiveId" clId="{AFA52E71-08F4-4910-BCFC-5FBCE0BA3F45}" dt="2022-02-25T03:29:39.536" v="2319" actId="1036"/>
          <ac:graphicFrameMkLst>
            <pc:docMk/>
            <pc:sldMk cId="2378321155" sldId="261"/>
            <ac:graphicFrameMk id="20" creationId="{591AA7CB-D82B-437A-B345-AB3E6BBE01FD}"/>
          </ac:graphicFrameMkLst>
        </pc:graphicFrameChg>
        <pc:picChg chg="add mod modCrop">
          <ac:chgData name="Chelsea Dunning" userId="fb8963be72224eac" providerId="LiveId" clId="{AFA52E71-08F4-4910-BCFC-5FBCE0BA3F45}" dt="2022-02-22T18:57:41.070" v="1726" actId="14100"/>
          <ac:picMkLst>
            <pc:docMk/>
            <pc:sldMk cId="2378321155" sldId="261"/>
            <ac:picMk id="3" creationId="{3FBC03F3-ADE9-49A2-9A94-73D13C766945}"/>
          </ac:picMkLst>
        </pc:picChg>
        <pc:picChg chg="add mod modCrop">
          <ac:chgData name="Chelsea Dunning" userId="fb8963be72224eac" providerId="LiveId" clId="{AFA52E71-08F4-4910-BCFC-5FBCE0BA3F45}" dt="2022-02-22T18:58:09.526" v="1788" actId="1076"/>
          <ac:picMkLst>
            <pc:docMk/>
            <pc:sldMk cId="2378321155" sldId="261"/>
            <ac:picMk id="9" creationId="{2C941BF5-2D19-4559-AF1A-26D0F8E0506A}"/>
          </ac:picMkLst>
        </pc:picChg>
        <pc:picChg chg="mod">
          <ac:chgData name="Chelsea Dunning" userId="fb8963be72224eac" providerId="LiveId" clId="{AFA52E71-08F4-4910-BCFC-5FBCE0BA3F45}" dt="2022-02-22T18:58:17.195" v="1792" actId="14100"/>
          <ac:picMkLst>
            <pc:docMk/>
            <pc:sldMk cId="2378321155" sldId="261"/>
            <ac:picMk id="10" creationId="{EA8B7EF3-B527-40FC-B091-3D6C96EA0C17}"/>
          </ac:picMkLst>
        </pc:picChg>
        <pc:picChg chg="add mod modCrop">
          <ac:chgData name="Chelsea Dunning" userId="fb8963be72224eac" providerId="LiveId" clId="{AFA52E71-08F4-4910-BCFC-5FBCE0BA3F45}" dt="2022-02-22T18:57:24.051" v="1718" actId="14100"/>
          <ac:picMkLst>
            <pc:docMk/>
            <pc:sldMk cId="2378321155" sldId="261"/>
            <ac:picMk id="12" creationId="{E4D7D44F-C419-4EF5-A6CC-B75716F966D3}"/>
          </ac:picMkLst>
        </pc:picChg>
        <pc:picChg chg="del">
          <ac:chgData name="Chelsea Dunning" userId="fb8963be72224eac" providerId="LiveId" clId="{AFA52E71-08F4-4910-BCFC-5FBCE0BA3F45}" dt="2022-02-22T18:46:12.781" v="1573" actId="478"/>
          <ac:picMkLst>
            <pc:docMk/>
            <pc:sldMk cId="2378321155" sldId="261"/>
            <ac:picMk id="18" creationId="{50E4CEE5-1FB6-44C4-B3FD-E28308D6CEA5}"/>
          </ac:picMkLst>
        </pc:picChg>
        <pc:picChg chg="mod">
          <ac:chgData name="Chelsea Dunning" userId="fb8963be72224eac" providerId="LiveId" clId="{AFA52E71-08F4-4910-BCFC-5FBCE0BA3F45}" dt="2022-02-22T18:57:04.132" v="1709" actId="1076"/>
          <ac:picMkLst>
            <pc:docMk/>
            <pc:sldMk cId="2378321155" sldId="261"/>
            <ac:picMk id="24" creationId="{4FB31C3A-E553-491C-86EE-987D7BCA348F}"/>
          </ac:picMkLst>
        </pc:picChg>
        <pc:picChg chg="del">
          <ac:chgData name="Chelsea Dunning" userId="fb8963be72224eac" providerId="LiveId" clId="{AFA52E71-08F4-4910-BCFC-5FBCE0BA3F45}" dt="2022-02-22T18:47:27.250" v="1655" actId="478"/>
          <ac:picMkLst>
            <pc:docMk/>
            <pc:sldMk cId="2378321155" sldId="261"/>
            <ac:picMk id="26" creationId="{438B70D5-D71D-41DF-9172-32E8BF6B8E52}"/>
          </ac:picMkLst>
        </pc:picChg>
        <pc:cxnChg chg="mod">
          <ac:chgData name="Chelsea Dunning" userId="fb8963be72224eac" providerId="LiveId" clId="{AFA52E71-08F4-4910-BCFC-5FBCE0BA3F45}" dt="2022-02-25T03:24:21.253" v="2213" actId="14100"/>
          <ac:cxnSpMkLst>
            <pc:docMk/>
            <pc:sldMk cId="2378321155" sldId="261"/>
            <ac:cxnSpMk id="6" creationId="{3B406E7C-A182-4243-A81F-C5A8B3E26813}"/>
          </ac:cxnSpMkLst>
        </pc:cxnChg>
        <pc:cxnChg chg="add mod">
          <ac:chgData name="Chelsea Dunning" userId="fb8963be72224eac" providerId="LiveId" clId="{AFA52E71-08F4-4910-BCFC-5FBCE0BA3F45}" dt="2022-02-22T18:59:00.435" v="1802" actId="14100"/>
          <ac:cxnSpMkLst>
            <pc:docMk/>
            <pc:sldMk cId="2378321155" sldId="261"/>
            <ac:cxnSpMk id="14" creationId="{640B205A-4ADB-4A09-BD02-D70EA64C54B6}"/>
          </ac:cxnSpMkLst>
        </pc:cxnChg>
        <pc:cxnChg chg="add mod">
          <ac:chgData name="Chelsea Dunning" userId="fb8963be72224eac" providerId="LiveId" clId="{AFA52E71-08F4-4910-BCFC-5FBCE0BA3F45}" dt="2022-02-22T18:59:06.247" v="1804" actId="1076"/>
          <ac:cxnSpMkLst>
            <pc:docMk/>
            <pc:sldMk cId="2378321155" sldId="261"/>
            <ac:cxnSpMk id="28" creationId="{195883EF-62D3-4200-9473-71DDAA11EB2F}"/>
          </ac:cxnSpMkLst>
        </pc:cxnChg>
        <pc:cxnChg chg="add mod">
          <ac:chgData name="Chelsea Dunning" userId="fb8963be72224eac" providerId="LiveId" clId="{AFA52E71-08F4-4910-BCFC-5FBCE0BA3F45}" dt="2022-02-22T18:59:16.084" v="1808" actId="1076"/>
          <ac:cxnSpMkLst>
            <pc:docMk/>
            <pc:sldMk cId="2378321155" sldId="261"/>
            <ac:cxnSpMk id="29" creationId="{84727BEA-15B2-4E3F-8C5A-7EDDEC7C4C83}"/>
          </ac:cxnSpMkLst>
        </pc:cxnChg>
        <pc:cxnChg chg="add mod">
          <ac:chgData name="Chelsea Dunning" userId="fb8963be72224eac" providerId="LiveId" clId="{AFA52E71-08F4-4910-BCFC-5FBCE0BA3F45}" dt="2022-02-22T18:59:39.528" v="1817" actId="1076"/>
          <ac:cxnSpMkLst>
            <pc:docMk/>
            <pc:sldMk cId="2378321155" sldId="261"/>
            <ac:cxnSpMk id="30" creationId="{55C9AD7A-4E51-4A07-A98C-35CC2BF0CC14}"/>
          </ac:cxnSpMkLst>
        </pc:cxnChg>
        <pc:cxnChg chg="add mod">
          <ac:chgData name="Chelsea Dunning" userId="fb8963be72224eac" providerId="LiveId" clId="{AFA52E71-08F4-4910-BCFC-5FBCE0BA3F45}" dt="2022-02-22T18:59:52.223" v="1820" actId="1076"/>
          <ac:cxnSpMkLst>
            <pc:docMk/>
            <pc:sldMk cId="2378321155" sldId="261"/>
            <ac:cxnSpMk id="32" creationId="{CB476AAB-1F20-4EB2-B40D-2A26AA676F1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vfac.navy.mil/jobs/workforce-development/ccrc/emp_resources/comp_dev_content/continual-learning.html" TargetMode="External"/><Relationship Id="rId3" Type="http://schemas.openxmlformats.org/officeDocument/2006/relationships/image" Target="../media/image14.jpg"/><Relationship Id="rId7" Type="http://schemas.openxmlformats.org/officeDocument/2006/relationships/hyperlink" Target="https://www.navfac.navy.mil/jobs/workforce-development/ccrc/event-calenda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vfac.navy.mil/jobs/workforce-development/ccrc/emp_resources/leadership_dev_programs.html" TargetMode="External"/><Relationship Id="rId5" Type="http://schemas.openxmlformats.org/officeDocument/2006/relationships/hyperlink" Target="https://www.navfac.navy.mil/jobs/workforce-development/ccrc/emp_resources/comp_dev_content/influencing-negotiating.html" TargetMode="External"/><Relationship Id="rId4" Type="http://schemas.openxmlformats.org/officeDocument/2006/relationships/hyperlink" Target="https://www.navfac.navy.mil/jobs/workforce-development/ccrc/emp_resources/ec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0816"/>
            <a:ext cx="7857797" cy="45631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March 2022</a:t>
            </a:r>
            <a:br>
              <a:rPr lang="en-US" sz="2700" dirty="0">
                <a:solidFill>
                  <a:srgbClr val="004990"/>
                </a:solidFill>
              </a:rPr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127183"/>
            <a:ext cx="8863370" cy="4295256"/>
          </a:xfrm>
        </p:spPr>
        <p:txBody>
          <a:bodyPr>
            <a:normAutofit fontScale="77500" lnSpcReduction="20000"/>
          </a:bodyPr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ECA to IDP Cycle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This year’s ECA to IDP Cycle opens 01 Mar! Taking the Employee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Competency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Assessment (ECA) is the first of four important steps associated with participating in the Career Compass program.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Commanders and COs are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asked to send an announcement email with </a:t>
            </a:r>
            <a:r>
              <a:rPr lang="en-US" sz="1300" dirty="0">
                <a:solidFill>
                  <a:srgbClr val="1A191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additional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details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prior to the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01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Mar launch.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More details: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  <a:hlinkClick r:id="rId4"/>
              </a:rPr>
              <a:t>https://www.navfac.navy.mil/jobs/workforce-development/ccrc/emp_resources/eca.html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 </a:t>
            </a:r>
            <a:endParaRPr lang="en-US" sz="1600" b="1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Seven Ways to Build Your Influence at Work 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(Influencing and Negotiating; Awareness/Basic) – 15 &amp; 17 Mar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hlinkClick r:id="rId5"/>
              </a:rPr>
              <a:t>https://www.navfac.navy.mil/jobs/workforce-development/ccrc/emp_resources/comp_dev_content/influencing-negotiating.html</a:t>
            </a:r>
            <a:r>
              <a:rPr lang="en-US" sz="1300" dirty="0">
                <a:latin typeface="Arial" panose="020B0604020202020204" pitchFamily="34" charset="0"/>
              </a:rPr>
              <a:t>   </a:t>
            </a:r>
          </a:p>
          <a:p>
            <a:pPr marL="0" lvl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NAVFAC’s annual Leadership Programs will be announced the week of 21 Mar, with an application period from 28 Mar – 27 May. More details: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https://www.navfac.navy.mil/jobs/workforce-development/ccrc/emp_resources/leadership_dev_programs.html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has been updated to include all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upcoming learning opportunities and trainings across SYSCOM. More details: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7"/>
              </a:rPr>
              <a:t>https://www.navfac.navy.mil/jobs/workforce-development/ccrc/event-calendar.html</a:t>
            </a:r>
            <a:endParaRPr lang="en-US" sz="13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Influencing and Negotiating (early Mar)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Podcast: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Six Steps for Preparing to Negotiate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(Awareness/Basic)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Infographic: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Three Dos and Don’ts to Build Your Influence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 (Awareness/Basic)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Job Aide: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Five Ways to Influence More Effectively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 (Intermediate)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Job Aide: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Preparing Your Negotiation Strategy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 (Advanced/Expert)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On-Demand Webinar: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Improve Your Negotiation Skills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(Advanced/Expert)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hlinkClick r:id="rId5"/>
              </a:rPr>
              <a:t>https://www.navfac.navy.mil/jobs/workforce-development/ccrc/emp_resources/comp_dev_content/influencing-negotiating.html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</a:rPr>
              <a:t>    </a:t>
            </a:r>
            <a:endParaRPr lang="en-US" sz="1300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Continual Learning (mid-Mar)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On-Demand Webinar: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Taking Charge of Your Learning and Development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(Awareness/Basic) 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https://www.navfac.navy.mil/jobs/workforce-development/ccrc/emp_resources/comp_dev_content/continual-learning.html</a:t>
            </a:r>
            <a:endParaRPr lang="en-US" sz="1300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3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3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3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March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648375"/>
            <a:ext cx="879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78653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March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3E746-D377-4FC4-B11F-101F61948675}"/>
              </a:ext>
            </a:extLst>
          </p:cNvPr>
          <p:cNvSpPr txBox="1"/>
          <p:nvPr/>
        </p:nvSpPr>
        <p:spPr>
          <a:xfrm>
            <a:off x="6261853" y="5603530"/>
            <a:ext cx="2473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 Compass Event Calendar</a:t>
            </a:r>
          </a:p>
        </p:txBody>
      </p:sp>
      <p:pic>
        <p:nvPicPr>
          <p:cNvPr id="24" name="Picture 23" descr="Qr code&#10;&#10;Description automatically generated">
            <a:extLst>
              <a:ext uri="{FF2B5EF4-FFF2-40B4-BE49-F238E27FC236}">
                <a16:creationId xmlns:a16="http://schemas.microsoft.com/office/drawing/2014/main" id="{4FB31C3A-E553-491C-86EE-987D7BCA34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054" t="11834" r="11613" b="11297"/>
          <a:stretch/>
        </p:blipFill>
        <p:spPr>
          <a:xfrm>
            <a:off x="4851914" y="5399883"/>
            <a:ext cx="859851" cy="86589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89248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84107"/>
              </p:ext>
            </p:extLst>
          </p:nvPr>
        </p:nvGraphicFramePr>
        <p:xfrm>
          <a:off x="119270" y="1318371"/>
          <a:ext cx="4452726" cy="184601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9519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3553207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27547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609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14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201: Team Supervisors &amp; Emerging Leaders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1865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15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Seven Ways to Build Your Influence at Work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205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16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Communicating for Results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830971"/>
                  </a:ext>
                </a:extLst>
              </a:tr>
              <a:tr h="3266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17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Taking Charge of Your Learning and Development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  <a:tr h="2053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21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101: Fundamentals to Leadership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5059718"/>
                  </a:ext>
                </a:extLst>
              </a:tr>
              <a:tr h="1927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23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Communicating for Results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1020899"/>
                  </a:ext>
                </a:extLst>
              </a:tr>
              <a:tr h="1927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28 Mar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101: Fundamentals to Leadership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71281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17988" y="1069199"/>
            <a:ext cx="431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March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95452"/>
              </p:ext>
            </p:extLst>
          </p:nvPr>
        </p:nvGraphicFramePr>
        <p:xfrm>
          <a:off x="117988" y="3481839"/>
          <a:ext cx="4477865" cy="279276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801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593892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985961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04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Current Supervisor Training, Cadre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 Apr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3658389"/>
                  </a:ext>
                </a:extLst>
              </a:tr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05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301: Leadership in Today's Navy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Rolling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8962969"/>
                  </a:ext>
                </a:extLst>
              </a:tr>
              <a:tr h="2598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12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Project &amp; Program Management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173362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14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Project &amp; Program Management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4406250"/>
                  </a:ext>
                </a:extLst>
              </a:tr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18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201: Team Supervisors &amp; Emerging Leaders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Rolling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3749522"/>
                  </a:ext>
                </a:extLst>
              </a:tr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20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Group Learning Program: Developing a Strategic Vision (Group 1)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 Mar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4707612"/>
                  </a:ext>
                </a:extLst>
              </a:tr>
              <a:tr h="4595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21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Group Learning Program: Developing a Strategic Vision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(Group 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 Mar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5432267"/>
                  </a:ext>
                </a:extLst>
              </a:tr>
              <a:tr h="3063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26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301: Leadership in Today's Navy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Rolling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769392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17988" y="3232040"/>
            <a:ext cx="427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April Courses Open for Registration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69A3BD-C088-4766-BBF1-B503A1BFEC6C}"/>
              </a:ext>
            </a:extLst>
          </p:cNvPr>
          <p:cNvSpPr txBox="1"/>
          <p:nvPr/>
        </p:nvSpPr>
        <p:spPr>
          <a:xfrm>
            <a:off x="4692893" y="2876493"/>
            <a:ext cx="275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Influencing &amp; Negotiating Competency Page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80DFA-C483-4338-86FE-DAC963975C89}"/>
              </a:ext>
            </a:extLst>
          </p:cNvPr>
          <p:cNvSpPr txBox="1"/>
          <p:nvPr/>
        </p:nvSpPr>
        <p:spPr>
          <a:xfrm>
            <a:off x="4508364" y="4613262"/>
            <a:ext cx="3073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Continual Learning</a:t>
            </a:r>
          </a:p>
          <a:p>
            <a:pPr algn="ctr"/>
            <a:r>
              <a:rPr lang="en-US" dirty="0"/>
              <a:t>Competency Page</a:t>
            </a:r>
          </a:p>
        </p:txBody>
      </p:sp>
      <p:pic>
        <p:nvPicPr>
          <p:cNvPr id="10" name="Picture 9" descr="Qr code&#10;&#10;Description automatically generated">
            <a:extLst>
              <a:ext uri="{FF2B5EF4-FFF2-40B4-BE49-F238E27FC236}">
                <a16:creationId xmlns:a16="http://schemas.microsoft.com/office/drawing/2014/main" id="{EA8B7EF3-B527-40FC-B091-3D6C96EA0C1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454" t="7854" r="9026" b="8096"/>
          <a:stretch/>
        </p:blipFill>
        <p:spPr>
          <a:xfrm>
            <a:off x="7950658" y="4441803"/>
            <a:ext cx="871636" cy="87717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5F0638-7183-441E-B660-EB9E9DC8814E}"/>
              </a:ext>
            </a:extLst>
          </p:cNvPr>
          <p:cNvSpPr txBox="1"/>
          <p:nvPr/>
        </p:nvSpPr>
        <p:spPr>
          <a:xfrm>
            <a:off x="6466129" y="1897939"/>
            <a:ext cx="255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 Competency Assessment (ECA)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E05698-AA41-4C11-B8E6-448D9901E518}"/>
              </a:ext>
            </a:extLst>
          </p:cNvPr>
          <p:cNvSpPr txBox="1"/>
          <p:nvPr/>
        </p:nvSpPr>
        <p:spPr>
          <a:xfrm>
            <a:off x="6392333" y="3889234"/>
            <a:ext cx="2633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Leadership Programs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3FBC03F3-ADE9-49A2-9A94-73D13C76694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760" t="3152" r="3957" b="3339"/>
          <a:stretch/>
        </p:blipFill>
        <p:spPr>
          <a:xfrm>
            <a:off x="4851914" y="1793072"/>
            <a:ext cx="859851" cy="871263"/>
          </a:xfrm>
          <a:prstGeom prst="rect">
            <a:avLst/>
          </a:prstGeom>
        </p:spPr>
      </p:pic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2C941BF5-2D19-4559-AF1A-26D0F8E050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46" t="2690" r="2492" b="2690"/>
          <a:stretch/>
        </p:blipFill>
        <p:spPr>
          <a:xfrm>
            <a:off x="7950657" y="2805124"/>
            <a:ext cx="871637" cy="871258"/>
          </a:xfrm>
          <a:prstGeom prst="rect">
            <a:avLst/>
          </a:prstGeom>
        </p:spPr>
      </p:pic>
      <p:pic>
        <p:nvPicPr>
          <p:cNvPr id="12" name="Picture 11" descr="Qr code&#10;&#10;Description automatically generated">
            <a:extLst>
              <a:ext uri="{FF2B5EF4-FFF2-40B4-BE49-F238E27FC236}">
                <a16:creationId xmlns:a16="http://schemas.microsoft.com/office/drawing/2014/main" id="{E4D7D44F-C419-4EF5-A6CC-B75716F966D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846" t="2690" r="2492" b="2690"/>
          <a:stretch/>
        </p:blipFill>
        <p:spPr>
          <a:xfrm>
            <a:off x="4851913" y="3633222"/>
            <a:ext cx="859849" cy="859476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0B205A-4ADB-4A09-BD02-D70EA64C54B6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797783" y="222110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95883EF-62D3-4200-9473-71DDAA11EB2F}"/>
              </a:ext>
            </a:extLst>
          </p:cNvPr>
          <p:cNvCxnSpPr>
            <a:cxnSpLocks/>
          </p:cNvCxnSpPr>
          <p:nvPr/>
        </p:nvCxnSpPr>
        <p:spPr>
          <a:xfrm flipH="1" flipV="1">
            <a:off x="5797783" y="409296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727BEA-15B2-4E3F-8C5A-7EDDEC7C4C83}"/>
              </a:ext>
            </a:extLst>
          </p:cNvPr>
          <p:cNvCxnSpPr>
            <a:cxnSpLocks/>
          </p:cNvCxnSpPr>
          <p:nvPr/>
        </p:nvCxnSpPr>
        <p:spPr>
          <a:xfrm flipH="1" flipV="1">
            <a:off x="5797783" y="590410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5C9AD7A-4E51-4A07-A98C-35CC2BF0CC14}"/>
              </a:ext>
            </a:extLst>
          </p:cNvPr>
          <p:cNvCxnSpPr>
            <a:cxnSpLocks/>
          </p:cNvCxnSpPr>
          <p:nvPr/>
        </p:nvCxnSpPr>
        <p:spPr>
          <a:xfrm flipV="1">
            <a:off x="7164613" y="4900680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B476AAB-1F20-4EB2-B40D-2A26AA676F10}"/>
              </a:ext>
            </a:extLst>
          </p:cNvPr>
          <p:cNvCxnSpPr>
            <a:cxnSpLocks/>
          </p:cNvCxnSpPr>
          <p:nvPr/>
        </p:nvCxnSpPr>
        <p:spPr>
          <a:xfrm flipV="1">
            <a:off x="7164612" y="325592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2057</TotalTime>
  <Words>607</Words>
  <Application>Microsoft Office PowerPoint</Application>
  <PresentationFormat>On-screen Show (4:3)</PresentationFormat>
  <Paragraphs>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March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65</cp:revision>
  <cp:lastPrinted>2021-07-06T17:55:29Z</cp:lastPrinted>
  <dcterms:created xsi:type="dcterms:W3CDTF">2021-01-19T16:25:13Z</dcterms:created>
  <dcterms:modified xsi:type="dcterms:W3CDTF">2022-02-25T15:44:03Z</dcterms:modified>
</cp:coreProperties>
</file>